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1" r:id="rId6"/>
    <p:sldId id="259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1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F79B-725A-44F1-B67C-1E6356E67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0F528-84D1-43E0-9E2A-AC00F1511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B9D0-73FE-4889-91C6-4BE5C2D1B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3BB13-5634-413C-9B5B-1A455F25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789D7-D850-4D5C-B8A8-1E652FB8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1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8952D-F2FE-425D-B6DA-AB8BFB78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FF620-1119-44B7-A24D-88FF799C4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8CBEA-40C4-4EBB-92B3-45F3BAC7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7442-A6CF-4D8A-8CDF-6E42D628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A67CD-1AEF-4FD1-8FFC-3EB25453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2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39A7C-584A-445E-AB1F-307607377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1D8FF-D091-49B1-98EE-261FDF5A6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281E6-78B0-464A-AF00-3D0CB184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B3E14-8EC7-42E3-A09B-6055FA99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A01F-2D8D-4B36-9623-7887611B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64BC-757C-43EF-AFCC-8CE06AC3D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5999-F221-4871-95ED-136DA4714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69CBC-568A-4071-9720-0FABB1E9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26F65-2FF6-4BD1-B37C-6C658BF6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5791-49AF-46E4-8787-9EAD25D0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8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E3893-9D72-4AFB-99D8-62B005C3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C4A55-167B-40B5-AB0F-EEFC549A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4EAFC-5D3B-4225-ACB2-71FA80C2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AF4EF-5F67-4795-8FF9-BBFB9A82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49514-84D7-4DFC-88B1-6BC7A44B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39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946D-17CD-45B6-824F-3D44BA40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7837A-DA99-4319-954D-2FE7783F6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8C33D-45F3-4949-8D27-0630CBFE7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CF5A6-2545-47D7-8DBA-153BE6968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ED7D4-4A03-49C8-AE03-AA3719AD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68190-7EEA-4108-A298-353641B1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C43FD-A78C-45B0-B1F6-DCA26812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1CE8-DCA3-4093-A401-EE20B237C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B2963C-D8E5-44B4-8F73-F2BE93377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C77A09-10CB-426A-BB9B-EBDE4057E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BA1DA-94C4-4009-A34E-A267B5B7E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03467-FE58-4C2B-BEA7-20B3F3AC2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F1D45C-47A8-4484-8EAF-767EB77B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0F96C7-F4CB-445B-BC25-3254BF31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6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1451-6551-41D5-9949-09443FE3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C3-F3A8-4EAD-B59F-38944F02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DC225-AD58-4DD9-90B9-0361D35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FDA31-E12C-44D9-9168-C3E2E674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1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219C6-AB36-4807-AB9A-A66FFF88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C931B-4626-4A2B-A047-D0DAB896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D36A9-3471-4016-B6A0-A389E2BF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1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F423-E914-4914-AC0C-C2C37543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53BCD-7749-4403-A97E-2AA39741C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45770-6999-45C3-97B6-DFAB5233F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DCD5A-D6C1-448C-A24D-30EE9754F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7E9E6-ED8F-4158-8E73-0B73069D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8B882-0CF9-4BC5-9F3D-F5F66D7C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C9D6-9ED9-482D-9836-721F5DA9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F024F-2719-4CA5-A93E-1FE557F0A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6096C-789E-4213-AD0C-B3205A244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FABB9-3780-456D-8F9E-FA452B89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79042-C50F-4D3F-9824-7EE472E5D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A76B6-747C-4FCE-BA5E-DD27218A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0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A78D6-A9BD-4767-A2AB-78002EDE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3EEF7-845E-4E5B-A748-785BBE4A3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A7F1B-F80F-41CC-B363-D539D31BB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3076C-93B3-4888-B711-C29E18A932EF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41140-1395-493B-8200-9C6E44791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EE47-DF24-4781-AE95-80676E25F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F04C6-C71C-461A-A9D0-193C0731F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ARC" TargetMode="External"/><Relationship Id="rId2" Type="http://schemas.openxmlformats.org/officeDocument/2006/relationships/hyperlink" Target="https://en.wikipedia.org/wiki/Slu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ado de imagen para rotary club">
            <a:extLst>
              <a:ext uri="{FF2B5EF4-FFF2-40B4-BE49-F238E27FC236}">
                <a16:creationId xmlns:a16="http://schemas.microsoft.com/office/drawing/2014/main" id="{665AB6D0-EF51-4DF6-85A9-2B06AFB0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687" y="3429000"/>
            <a:ext cx="2739355" cy="24565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2E3A5B-D19A-4BFB-A52F-CB4BBBEA5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Fundaci</a:t>
            </a:r>
            <a:r>
              <a:rPr lang="es-CO" dirty="0" err="1"/>
              <a:t>ón</a:t>
            </a:r>
            <a:r>
              <a:rPr lang="es-CO" dirty="0"/>
              <a:t> </a:t>
            </a:r>
            <a:r>
              <a:rPr lang="es-CO" dirty="0" err="1"/>
              <a:t>Mornés</a:t>
            </a:r>
            <a:br>
              <a:rPr lang="es-CO" dirty="0"/>
            </a:br>
            <a:r>
              <a:rPr lang="es-CO" dirty="0"/>
              <a:t>RC Bogota and BBRC</a:t>
            </a:r>
            <a:br>
              <a:rPr lang="es-CO" dirty="0"/>
            </a:br>
            <a:r>
              <a:rPr lang="es-CO" dirty="0" err="1"/>
              <a:t>Computers</a:t>
            </a:r>
            <a:r>
              <a:rPr lang="es-CO" dirty="0"/>
              <a:t> for the </a:t>
            </a:r>
            <a:r>
              <a:rPr lang="es-CO" dirty="0" err="1"/>
              <a:t>World</a:t>
            </a:r>
            <a:r>
              <a:rPr lang="es-CO" dirty="0"/>
              <a:t> Project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242CA-2EFA-438B-8A2B-B515314AD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  <a:p>
            <a:r>
              <a:rPr lang="es-CO" dirty="0"/>
              <a:t>May 18th, 2018</a:t>
            </a:r>
          </a:p>
          <a:p>
            <a:r>
              <a:rPr lang="es-CO" dirty="0"/>
              <a:t>Bogotá, Colombia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7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5032-B8D5-4F11-9FC6-04440CC2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137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/>
              <a:t>The </a:t>
            </a:r>
            <a:r>
              <a:rPr lang="es-CO" dirty="0" err="1"/>
              <a:t>Environment</a:t>
            </a:r>
            <a:r>
              <a:rPr lang="es-CO" dirty="0"/>
              <a:t> – Ciudad Bolivar (Bogota)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66E65-C661-4463-8060-8991C268E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720" y="1825625"/>
            <a:ext cx="8365758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</a:t>
            </a:r>
            <a:r>
              <a:rPr lang="en-US" dirty="0">
                <a:effectLst/>
              </a:rPr>
              <a:t>ts urban portion includes one of the world's largest </a:t>
            </a:r>
            <a:r>
              <a:rPr lang="en-US" dirty="0">
                <a:solidFill>
                  <a:srgbClr val="0070C0"/>
                </a:solidFill>
                <a:effectLst/>
              </a:rPr>
              <a:t>mega-</a:t>
            </a:r>
            <a:r>
              <a:rPr lang="en-US" dirty="0">
                <a:solidFill>
                  <a:srgbClr val="0070C0"/>
                </a:solidFill>
                <a:effectLst/>
                <a:hlinkClick r:id="rId2" tooltip="Sl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slums</a:t>
            </a:r>
            <a:r>
              <a:rPr lang="en-US" dirty="0">
                <a:effectLst/>
              </a:rPr>
              <a:t>. </a:t>
            </a:r>
            <a:r>
              <a:rPr lang="en-US" dirty="0"/>
              <a:t>C</a:t>
            </a:r>
            <a:r>
              <a:rPr lang="en-US" dirty="0">
                <a:effectLst/>
              </a:rPr>
              <a:t>oncentrates the poorest population in Bogotá and </a:t>
            </a:r>
            <a:r>
              <a:rPr lang="en-US" u="sng" dirty="0">
                <a:effectLst/>
              </a:rPr>
              <a:t>is known for its rampant levels of violence </a:t>
            </a:r>
            <a:r>
              <a:rPr lang="en-US" dirty="0">
                <a:effectLst/>
              </a:rPr>
              <a:t>due to a large activity of gangs, mafia, and at times </a:t>
            </a:r>
            <a:r>
              <a:rPr lang="en-US" dirty="0">
                <a:effectLst/>
                <a:hlinkClick r:id="rId3" tooltip="FAR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FARC</a:t>
            </a:r>
            <a:r>
              <a:rPr lang="en-US" dirty="0">
                <a:effectLst/>
              </a:rPr>
              <a:t>, one of the national terrorist groups of Colombia.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/>
              <a:t>Ciudad Bolivar: P</a:t>
            </a:r>
            <a:r>
              <a:rPr lang="en-US" dirty="0" err="1"/>
              <a:t>opulation</a:t>
            </a:r>
            <a:r>
              <a:rPr lang="en-US" dirty="0"/>
              <a:t>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1970: ~50,000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2007: ~600,000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2018: ~2,000,000 (Mostly peasants who were displaced to Bogota due to civil war. Largely kids that are very vulnerable)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Bogota: Population 2018: +8,000,000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60D28-2B0F-453C-B19D-63278D61A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656" y="1825625"/>
            <a:ext cx="34766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5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2826-81D0-4421-A2EB-0200ECBE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Team – RC Bogota and BBRC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91963-DE5A-4EE9-9850-B722014FF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46" y="1490909"/>
            <a:ext cx="9878646" cy="52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4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91C03-16D7-424E-8818-0ABD96E9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23" y="1338672"/>
            <a:ext cx="7396827" cy="54411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23778F-CB6D-477F-A97D-FAECEADA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23" y="78154"/>
            <a:ext cx="10515600" cy="1325563"/>
          </a:xfrm>
        </p:spPr>
        <p:txBody>
          <a:bodyPr/>
          <a:lstStyle/>
          <a:p>
            <a:r>
              <a:rPr lang="en-US" dirty="0"/>
              <a:t>On our way to Ciudad Bolivar</a:t>
            </a:r>
          </a:p>
        </p:txBody>
      </p:sp>
    </p:spTree>
    <p:extLst>
      <p:ext uri="{BB962C8B-B14F-4D97-AF65-F5344CB8AC3E}">
        <p14:creationId xmlns:p14="http://schemas.microsoft.com/office/powerpoint/2010/main" val="4049726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B375-0D3A-4DC6-8094-FE53717E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631"/>
          </a:xfrm>
        </p:spPr>
        <p:txBody>
          <a:bodyPr/>
          <a:lstStyle/>
          <a:p>
            <a:pPr algn="ctr"/>
            <a:r>
              <a:rPr lang="en-US" dirty="0"/>
              <a:t>The Computer 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769D7-1BAF-4466-AC00-A6E8490B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22" y="1128756"/>
            <a:ext cx="8621884" cy="5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6EE7A-0146-4C03-BEFA-BCCE2F14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92" y="966390"/>
            <a:ext cx="8364885" cy="58134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3957F0-0BF8-42A4-9323-1BED13B7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23" y="78154"/>
            <a:ext cx="7807569" cy="1325563"/>
          </a:xfrm>
        </p:spPr>
        <p:txBody>
          <a:bodyPr/>
          <a:lstStyle/>
          <a:p>
            <a:pPr algn="ctr"/>
            <a:r>
              <a:rPr lang="en-US" dirty="0"/>
              <a:t>The Rotary Contribution</a:t>
            </a:r>
          </a:p>
        </p:txBody>
      </p:sp>
    </p:spTree>
    <p:extLst>
      <p:ext uri="{BB962C8B-B14F-4D97-AF65-F5344CB8AC3E}">
        <p14:creationId xmlns:p14="http://schemas.microsoft.com/office/powerpoint/2010/main" val="323678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DEF48F-8794-493A-BA5D-35056B91D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86" y="1098507"/>
            <a:ext cx="7751149" cy="56613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BFB1BA-CDF6-4B8B-9408-83821D98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23" y="78154"/>
            <a:ext cx="7807569" cy="1325563"/>
          </a:xfrm>
        </p:spPr>
        <p:txBody>
          <a:bodyPr/>
          <a:lstStyle/>
          <a:p>
            <a:pPr algn="ctr"/>
            <a:r>
              <a:rPr lang="en-US" dirty="0"/>
              <a:t>Getting Ready to Celebrate</a:t>
            </a:r>
          </a:p>
        </p:txBody>
      </p:sp>
    </p:spTree>
    <p:extLst>
      <p:ext uri="{BB962C8B-B14F-4D97-AF65-F5344CB8AC3E}">
        <p14:creationId xmlns:p14="http://schemas.microsoft.com/office/powerpoint/2010/main" val="410173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21714F-9DE5-4BCE-BE76-D5B05B93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657" y="1197862"/>
            <a:ext cx="8023665" cy="559482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B20CF9-45A4-495B-A47E-BDC42ACC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23" y="78154"/>
            <a:ext cx="7807569" cy="1325563"/>
          </a:xfrm>
        </p:spPr>
        <p:txBody>
          <a:bodyPr/>
          <a:lstStyle/>
          <a:p>
            <a:pPr algn="ctr"/>
            <a:r>
              <a:rPr lang="en-US" dirty="0"/>
              <a:t>The Beneficiaries</a:t>
            </a:r>
          </a:p>
        </p:txBody>
      </p:sp>
    </p:spTree>
    <p:extLst>
      <p:ext uri="{BB962C8B-B14F-4D97-AF65-F5344CB8AC3E}">
        <p14:creationId xmlns:p14="http://schemas.microsoft.com/office/powerpoint/2010/main" val="3137431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2F53E-FD99-4DF0-8175-230C6DC13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45" y="1139371"/>
            <a:ext cx="5556882" cy="55734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F20B6D-9AAF-4CF9-9F24-B3F0ED247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23" y="78154"/>
            <a:ext cx="7807569" cy="1325563"/>
          </a:xfrm>
        </p:spPr>
        <p:txBody>
          <a:bodyPr/>
          <a:lstStyle/>
          <a:p>
            <a:pPr algn="ctr"/>
            <a:r>
              <a:rPr lang="en-US" dirty="0"/>
              <a:t>Thank you RC Bogota and BBRC!!!</a:t>
            </a:r>
          </a:p>
        </p:txBody>
      </p:sp>
      <p:pic>
        <p:nvPicPr>
          <p:cNvPr id="6" name="Picture 5" descr="Resultado de imagen para rotary club">
            <a:extLst>
              <a:ext uri="{FF2B5EF4-FFF2-40B4-BE49-F238E27FC236}">
                <a16:creationId xmlns:a16="http://schemas.microsoft.com/office/drawing/2014/main" id="{739FF443-3353-405E-AC78-53C0B9C2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54" y="2346868"/>
            <a:ext cx="3360506" cy="256091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766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145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Fundación Mornés RC Bogota and BBRC Computers for the World Project</vt:lpstr>
      <vt:lpstr>The Environment – Ciudad Bolivar (Bogota)</vt:lpstr>
      <vt:lpstr>The Team – RC Bogota and BBRC</vt:lpstr>
      <vt:lpstr>On our way to Ciudad Bolivar</vt:lpstr>
      <vt:lpstr>The Computer Room</vt:lpstr>
      <vt:lpstr>The Rotary Contribution</vt:lpstr>
      <vt:lpstr>Getting Ready to Celebrate</vt:lpstr>
      <vt:lpstr>The Beneficiaries</vt:lpstr>
      <vt:lpstr>Thank you RC Bogota and BBRC!!!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Clavijo</dc:creator>
  <cp:lastModifiedBy>Martin Clavijo</cp:lastModifiedBy>
  <cp:revision>14</cp:revision>
  <dcterms:created xsi:type="dcterms:W3CDTF">2018-06-07T04:32:56Z</dcterms:created>
  <dcterms:modified xsi:type="dcterms:W3CDTF">2018-06-08T16:26:00Z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martincl@microsoft.com</vt:lpwstr>
  </property>
  <property fmtid="{D5CDD505-2E9C-101B-9397-08002B2CF9AE}" pid="5" name="MSIP_Label_f42aa342-8706-4288-bd11-ebb85995028c_SetDate">
    <vt:lpwstr>2018-06-07T13:58:40.5581794Z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