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E0AD-5D17-4407-B5E5-0E4C07025200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83C64-7D53-4D00-921B-4E8B825D2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578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E0AD-5D17-4407-B5E5-0E4C07025200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83C64-7D53-4D00-921B-4E8B825D2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644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E0AD-5D17-4407-B5E5-0E4C07025200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83C64-7D53-4D00-921B-4E8B825D2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499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E0AD-5D17-4407-B5E5-0E4C07025200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83C64-7D53-4D00-921B-4E8B825D2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360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E0AD-5D17-4407-B5E5-0E4C07025200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83C64-7D53-4D00-921B-4E8B825D2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02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E0AD-5D17-4407-B5E5-0E4C07025200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83C64-7D53-4D00-921B-4E8B825D2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623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E0AD-5D17-4407-B5E5-0E4C07025200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83C64-7D53-4D00-921B-4E8B825D2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120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E0AD-5D17-4407-B5E5-0E4C07025200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83C64-7D53-4D00-921B-4E8B825D2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411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E0AD-5D17-4407-B5E5-0E4C07025200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83C64-7D53-4D00-921B-4E8B825D2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546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E0AD-5D17-4407-B5E5-0E4C07025200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83C64-7D53-4D00-921B-4E8B825D2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941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E0AD-5D17-4407-B5E5-0E4C07025200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83C64-7D53-4D00-921B-4E8B825D2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98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0E0AD-5D17-4407-B5E5-0E4C07025200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D83C64-7D53-4D00-921B-4E8B825D2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588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080655" y="997528"/>
            <a:ext cx="9707418" cy="5006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869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Chapman</dc:creator>
  <cp:lastModifiedBy>Paul Chapman</cp:lastModifiedBy>
  <cp:revision>1</cp:revision>
  <dcterms:created xsi:type="dcterms:W3CDTF">2016-08-10T17:28:31Z</dcterms:created>
  <dcterms:modified xsi:type="dcterms:W3CDTF">2016-08-10T17:29:01Z</dcterms:modified>
</cp:coreProperties>
</file>