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7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4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9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6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2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2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1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4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4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9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0E0AD-5D17-4407-B5E5-0E4C07025200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83C64-7D53-4D00-921B-4E8B825D2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8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80655" y="997528"/>
            <a:ext cx="9707418" cy="5006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869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Chapman</dc:creator>
  <cp:lastModifiedBy>Paul Chapman</cp:lastModifiedBy>
  <cp:revision>1</cp:revision>
  <dcterms:created xsi:type="dcterms:W3CDTF">2016-08-10T17:28:31Z</dcterms:created>
  <dcterms:modified xsi:type="dcterms:W3CDTF">2016-08-10T17:29:01Z</dcterms:modified>
</cp:coreProperties>
</file>